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95081-344E-49B6-BA34-FA777E3A7100}" type="datetimeFigureOut">
              <a:rPr lang="es-ES" smtClean="0"/>
              <a:pPr/>
              <a:t>01/11/2010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EDDCB-996F-4F43-813D-11D6546311D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EDDCB-996F-4F43-813D-11D6546311DF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EDDCB-996F-4F43-813D-11D6546311DF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EDDCB-996F-4F43-813D-11D6546311DF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EDDCB-996F-4F43-813D-11D6546311DF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EDDCB-996F-4F43-813D-11D6546311DF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EDDCB-996F-4F43-813D-11D6546311DF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EDDCB-996F-4F43-813D-11D6546311DF}" type="slidenum">
              <a:rPr lang="es-ES" smtClean="0"/>
              <a:pPr/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EDDCB-996F-4F43-813D-11D6546311DF}" type="slidenum">
              <a:rPr lang="es-ES" smtClean="0"/>
              <a:pPr/>
              <a:t>16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EDDCB-996F-4F43-813D-11D6546311DF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EDDCB-996F-4F43-813D-11D6546311DF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EDDCB-996F-4F43-813D-11D6546311DF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EDDCB-996F-4F43-813D-11D6546311DF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EDDCB-996F-4F43-813D-11D6546311DF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EDDCB-996F-4F43-813D-11D6546311DF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EDDCB-996F-4F43-813D-11D6546311DF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EDDCB-996F-4F43-813D-11D6546311DF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Título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Elipse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B91DF-AE93-408D-9D81-888E711E3D7F}" type="datetimeFigureOut">
              <a:rPr lang="es-ES" smtClean="0"/>
              <a:pPr/>
              <a:t>01/11/2010</a:t>
            </a:fld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41DF0C6-6A3A-4CB4-A09B-37710788EB1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B91DF-AE93-408D-9D81-888E711E3D7F}" type="datetimeFigureOut">
              <a:rPr lang="es-ES" smtClean="0"/>
              <a:pPr/>
              <a:t>01/11/2010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DF0C6-6A3A-4CB4-A09B-37710788EB1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B91DF-AE93-408D-9D81-888E711E3D7F}" type="datetimeFigureOut">
              <a:rPr lang="es-ES" smtClean="0"/>
              <a:pPr/>
              <a:t>01/11/2010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DF0C6-6A3A-4CB4-A09B-37710788EB1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A1B91DF-AE93-408D-9D81-888E711E3D7F}" type="datetimeFigureOut">
              <a:rPr lang="es-ES" smtClean="0"/>
              <a:pPr/>
              <a:t>01/11/2010</a:t>
            </a:fld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41DF0C6-6A3A-4CB4-A09B-37710788EB1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B91DF-AE93-408D-9D81-888E711E3D7F}" type="datetimeFigureOut">
              <a:rPr lang="es-ES" smtClean="0"/>
              <a:pPr/>
              <a:t>01/11/2010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DF0C6-6A3A-4CB4-A09B-37710788EB1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B91DF-AE93-408D-9D81-888E711E3D7F}" type="datetimeFigureOut">
              <a:rPr lang="es-ES" smtClean="0"/>
              <a:pPr/>
              <a:t>01/11/2010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DF0C6-6A3A-4CB4-A09B-37710788EB1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DF0C6-6A3A-4CB4-A09B-37710788EB1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B91DF-AE93-408D-9D81-888E711E3D7F}" type="datetimeFigureOut">
              <a:rPr lang="es-ES" smtClean="0"/>
              <a:pPr/>
              <a:t>01/11/2010</a:t>
            </a:fld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2" name="31 Marcador de contenido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4" name="33 Marcador de contenido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10" name="9 Conector recto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B91DF-AE93-408D-9D81-888E711E3D7F}" type="datetimeFigureOut">
              <a:rPr lang="es-ES" smtClean="0"/>
              <a:pPr/>
              <a:t>01/11/2010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DF0C6-6A3A-4CB4-A09B-37710788EB1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B91DF-AE93-408D-9D81-888E711E3D7F}" type="datetimeFigureOut">
              <a:rPr lang="es-ES" smtClean="0"/>
              <a:pPr/>
              <a:t>01/11/2010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DF0C6-6A3A-4CB4-A09B-37710788EB1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Marcador de contenido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1" name="30 Título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A1B91DF-AE93-408D-9D81-888E711E3D7F}" type="datetimeFigureOut">
              <a:rPr lang="es-ES" smtClean="0"/>
              <a:pPr/>
              <a:t>01/11/2010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41DF0C6-6A3A-4CB4-A09B-37710788EB1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B91DF-AE93-408D-9D81-888E711E3D7F}" type="datetimeFigureOut">
              <a:rPr lang="es-ES" smtClean="0"/>
              <a:pPr/>
              <a:t>01/11/2010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41DF0C6-6A3A-4CB4-A09B-37710788EB1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A1B91DF-AE93-408D-9D81-888E711E3D7F}" type="datetimeFigureOut">
              <a:rPr lang="es-ES" smtClean="0"/>
              <a:pPr/>
              <a:t>01/11/2010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41DF0C6-6A3A-4CB4-A09B-37710788EB1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332656"/>
            <a:ext cx="79208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200" dirty="0" smtClean="0">
                <a:latin typeface="Calligraph421 BT" pitchFamily="66" charset="0"/>
              </a:rPr>
              <a:t>             LAS </a:t>
            </a:r>
          </a:p>
          <a:p>
            <a:r>
              <a:rPr lang="es-ES" sz="7200" dirty="0" smtClean="0">
                <a:latin typeface="Calligraph421 BT" pitchFamily="66" charset="0"/>
              </a:rPr>
              <a:t>  AVENTURAS </a:t>
            </a:r>
          </a:p>
          <a:p>
            <a:r>
              <a:rPr lang="es-ES" sz="7200" dirty="0" smtClean="0">
                <a:latin typeface="Calligraph421 BT" pitchFamily="66" charset="0"/>
              </a:rPr>
              <a:t>             DE</a:t>
            </a:r>
          </a:p>
          <a:p>
            <a:r>
              <a:rPr lang="es-ES" sz="7200" dirty="0" smtClean="0">
                <a:latin typeface="Calligraph421 BT" pitchFamily="66" charset="0"/>
              </a:rPr>
              <a:t>         ULISES</a:t>
            </a:r>
            <a:endParaRPr lang="es-ES" sz="7200" dirty="0">
              <a:latin typeface="Calligraph421 B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576" y="548680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dirty="0" smtClean="0"/>
              <a:t>        LAS SIRENAS</a:t>
            </a:r>
            <a:endParaRPr lang="es-ES" sz="5400" dirty="0"/>
          </a:p>
        </p:txBody>
      </p:sp>
      <p:pic>
        <p:nvPicPr>
          <p:cNvPr id="3" name="2 Imagen" descr="siren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97000" y="1592795"/>
            <a:ext cx="6343352" cy="45349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27584" y="404664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dirty="0" smtClean="0"/>
              <a:t>  ESCILA Y CARIPTIS</a:t>
            </a:r>
            <a:endParaRPr lang="es-ES" sz="5400" dirty="0"/>
          </a:p>
        </p:txBody>
      </p:sp>
      <p:pic>
        <p:nvPicPr>
          <p:cNvPr id="3" name="2 Imagen" descr="escila i calips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1628800"/>
            <a:ext cx="4968552" cy="4583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576" y="692696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dirty="0" smtClean="0"/>
              <a:t>    LA ISLA DEL SOL</a:t>
            </a:r>
            <a:endParaRPr lang="es-ES" sz="5400" dirty="0"/>
          </a:p>
        </p:txBody>
      </p:sp>
      <p:pic>
        <p:nvPicPr>
          <p:cNvPr id="3" name="2 Imagen" descr="laisladelso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844824"/>
            <a:ext cx="6192688" cy="4301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27584" y="404664"/>
            <a:ext cx="6840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dirty="0" smtClean="0"/>
              <a:t>   LA NINFA CALIPSO</a:t>
            </a:r>
            <a:endParaRPr lang="es-ES" sz="5400" dirty="0"/>
          </a:p>
        </p:txBody>
      </p:sp>
      <p:pic>
        <p:nvPicPr>
          <p:cNvPr id="3" name="2 Imagen" descr="laninfacalips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95684" y="1844824"/>
            <a:ext cx="6644668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11560" y="548680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dirty="0" smtClean="0"/>
              <a:t>  LA ISLA DE LOS FEACIOS</a:t>
            </a:r>
            <a:endParaRPr lang="es-ES" sz="4800" dirty="0"/>
          </a:p>
        </p:txBody>
      </p:sp>
      <p:pic>
        <p:nvPicPr>
          <p:cNvPr id="3" name="2 Imagen" descr="feacio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347" y="1458860"/>
            <a:ext cx="7034045" cy="4634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47664" y="620688"/>
            <a:ext cx="612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dirty="0" smtClean="0"/>
              <a:t>          ÍTACA</a:t>
            </a:r>
            <a:endParaRPr lang="es-ES" sz="5400" dirty="0"/>
          </a:p>
        </p:txBody>
      </p:sp>
      <p:pic>
        <p:nvPicPr>
          <p:cNvPr id="3" name="2 Imagen" descr="descubriendo-a-itac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988840"/>
            <a:ext cx="7754177" cy="3838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1520" y="764704"/>
            <a:ext cx="8892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dirty="0" smtClean="0"/>
              <a:t>TRABAJO REALIZADO POR:</a:t>
            </a:r>
          </a:p>
          <a:p>
            <a:r>
              <a:rPr lang="es-ES" sz="4800" dirty="0" smtClean="0"/>
              <a:t>           Ana Sanz Ferrer</a:t>
            </a:r>
            <a:endParaRPr lang="es-ES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23728" y="404664"/>
            <a:ext cx="51125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800" dirty="0" smtClean="0"/>
              <a:t> TROYA</a:t>
            </a:r>
            <a:endParaRPr lang="es-ES" sz="8800" dirty="0"/>
          </a:p>
        </p:txBody>
      </p:sp>
      <p:pic>
        <p:nvPicPr>
          <p:cNvPr id="3" name="2 Imagen" descr="caballo-de-troy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2132856"/>
            <a:ext cx="4896544" cy="39067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83568" y="980728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LUCHA CONTRA LOS CICONES</a:t>
            </a:r>
            <a:endParaRPr lang="es-E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95536" y="476672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EN LA TIERRA DE LOS LOTOFAGOS</a:t>
            </a:r>
            <a:endParaRPr lang="es-ES" sz="4000" dirty="0"/>
          </a:p>
        </p:txBody>
      </p:sp>
      <p:pic>
        <p:nvPicPr>
          <p:cNvPr id="3" name="2 Imagen" descr="flordel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596085">
            <a:off x="755576" y="1988840"/>
            <a:ext cx="2058144" cy="2012865"/>
          </a:xfrm>
          <a:prstGeom prst="rect">
            <a:avLst/>
          </a:prstGeom>
        </p:spPr>
      </p:pic>
      <p:pic>
        <p:nvPicPr>
          <p:cNvPr id="4" name="3 Imagen" descr="flordel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38562">
            <a:off x="2411760" y="3717032"/>
            <a:ext cx="2202160" cy="2153712"/>
          </a:xfrm>
          <a:prstGeom prst="rect">
            <a:avLst/>
          </a:prstGeom>
        </p:spPr>
      </p:pic>
      <p:pic>
        <p:nvPicPr>
          <p:cNvPr id="5" name="4 Imagen" descr="flordel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43083">
            <a:off x="4427984" y="1844824"/>
            <a:ext cx="2058144" cy="2012865"/>
          </a:xfrm>
          <a:prstGeom prst="rect">
            <a:avLst/>
          </a:prstGeom>
        </p:spPr>
      </p:pic>
      <p:pic>
        <p:nvPicPr>
          <p:cNvPr id="6" name="5 Imagen" descr="flordel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549594">
            <a:off x="5466236" y="3826765"/>
            <a:ext cx="1986136" cy="19424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620688"/>
            <a:ext cx="87849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dirty="0" smtClean="0"/>
              <a:t>EN LA TIERRA DE LOS CICLOPES</a:t>
            </a:r>
            <a:endParaRPr lang="es-ES" sz="4400" dirty="0"/>
          </a:p>
        </p:txBody>
      </p:sp>
      <p:pic>
        <p:nvPicPr>
          <p:cNvPr id="3" name="2 Imagen" descr="pilifem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0" y="1404774"/>
            <a:ext cx="3942184" cy="4818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03040" y="404664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dirty="0" smtClean="0"/>
              <a:t>EOLO, EL DIOS DEL VIENTO</a:t>
            </a:r>
            <a:endParaRPr lang="es-ES" sz="4800" dirty="0"/>
          </a:p>
        </p:txBody>
      </p:sp>
      <p:pic>
        <p:nvPicPr>
          <p:cNvPr id="3" name="2 Imagen" descr="eol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2060848"/>
            <a:ext cx="5436096" cy="38256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899592" y="692696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dirty="0" smtClean="0"/>
              <a:t>        </a:t>
            </a:r>
            <a:r>
              <a:rPr lang="es-ES" sz="5400" dirty="0" smtClean="0"/>
              <a:t>LESTRIGONES</a:t>
            </a:r>
            <a:endParaRPr lang="es-E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43608" y="548680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dirty="0" smtClean="0"/>
              <a:t>    LA MAGA CIRCE</a:t>
            </a:r>
            <a:endParaRPr lang="es-ES" sz="5400" dirty="0"/>
          </a:p>
        </p:txBody>
      </p:sp>
      <p:pic>
        <p:nvPicPr>
          <p:cNvPr id="3" name="2 Imagen" descr="lamagacir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03748" y="1905000"/>
            <a:ext cx="3601752" cy="4116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332656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dirty="0" smtClean="0"/>
              <a:t> HADES, EL DIOS PLUTON</a:t>
            </a:r>
            <a:endParaRPr lang="es-ES" sz="4800" dirty="0"/>
          </a:p>
        </p:txBody>
      </p:sp>
      <p:pic>
        <p:nvPicPr>
          <p:cNvPr id="3" name="2 Imagen" descr="had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2204864"/>
            <a:ext cx="6098730" cy="354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l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l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303</TotalTime>
  <Words>92</Words>
  <Application>Microsoft Office PowerPoint</Application>
  <PresentationFormat>Presentación en pantalla (4:3)</PresentationFormat>
  <Paragraphs>36</Paragraphs>
  <Slides>16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Papel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ANA!</dc:creator>
  <cp:lastModifiedBy>ANA!</cp:lastModifiedBy>
  <cp:revision>5</cp:revision>
  <dcterms:created xsi:type="dcterms:W3CDTF">2010-10-21T17:41:44Z</dcterms:created>
  <dcterms:modified xsi:type="dcterms:W3CDTF">2010-11-01T17:40:02Z</dcterms:modified>
</cp:coreProperties>
</file>